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7" r:id="rId3"/>
    <p:sldId id="256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58"/>
  </p:normalViewPr>
  <p:slideViewPr>
    <p:cSldViewPr snapToGrid="0">
      <p:cViewPr varScale="1">
        <p:scale>
          <a:sx n="104" d="100"/>
          <a:sy n="104" d="100"/>
        </p:scale>
        <p:origin x="232" y="5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DC9AE-64F6-735B-55F4-17C1954AB6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E2AFDE-CF70-1598-A48A-4274B416E6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80F5F8-06BF-56F4-C5D6-AF2AB4842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47E5A-340D-8D4F-B598-DE455F937F87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046F58-8623-BD85-871F-7592EDF82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D7B02B-A3D8-AB56-6795-A478FECC4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F38F7-4DE5-A847-BCD2-7630D841CC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205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2BAE2E-4B52-3A65-1106-3C06EB701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541BC3-B832-0560-2836-148759B4F4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994E18-A7C7-3974-5316-15910D75CA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47E5A-340D-8D4F-B598-DE455F937F87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696C49-8115-B96D-45C0-33D7E788E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B7AB02-5960-78AC-71B9-F3898F4C1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F38F7-4DE5-A847-BCD2-7630D841CC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891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59CE3D2-5B53-C240-3F7D-B7DB168BA2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81A0EA-D557-96D7-B66C-7B344C86AE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702019-9A9C-213B-7909-95BF6E0EA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47E5A-340D-8D4F-B598-DE455F937F87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983103-3253-16EC-BA3D-445EFDE21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ACB615-9F06-3C95-4DE8-9564C946D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F38F7-4DE5-A847-BCD2-7630D841CC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109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8B6932-0408-1EA1-F793-4E5E379FB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657913-E943-B4E8-AE21-E9CABC9DDA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CB6324-B190-46D0-9890-7044D865A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47E5A-340D-8D4F-B598-DE455F937F87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EE618A-8731-49BE-42EB-3F6945ADD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94925B-9C28-589D-D602-F1DBF868C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F38F7-4DE5-A847-BCD2-7630D841CC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670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E6D13B-40EE-4F94-6F04-C1923F65C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862D26-1495-3861-8B8D-870B55B30E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7A70D9-864D-F08A-E85E-2EA8CF3698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47E5A-340D-8D4F-B598-DE455F937F87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D460F3-F90E-0ED6-B515-7D019B961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3496AE-5632-4843-F3ED-0F329A301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F38F7-4DE5-A847-BCD2-7630D841CC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637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D76CE7-7DB4-D6EC-1015-8CCDEE46C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258410-A48C-2509-DFF3-A2DA34D4F8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9DED8B-5501-9E0A-76D3-EECBD94F65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FD0AEA-2466-D62E-93C7-07B5C7187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47E5A-340D-8D4F-B598-DE455F937F87}" type="datetimeFigureOut">
              <a:rPr lang="en-US" smtClean="0"/>
              <a:t>7/28/26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E3CDAF-1F90-CD6F-8312-DB6F2BF0A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C746A1-68AE-C78D-D1E2-C2E05CCFF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F38F7-4DE5-A847-BCD2-7630D841CC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991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67150-C962-AF2B-01D3-83AD4EB9B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1ED382-85EA-0EBB-9137-0D54585DC3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273B03-6B3E-0D5C-7D9C-D58DE2C2B8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87AF27-AEAC-E8BA-1F09-6E1B027F65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CEA0FD-B1B8-5B01-A212-F3802ED54D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291D3FB-B686-A5CA-1AC2-A9E6A9AAE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47E5A-340D-8D4F-B598-DE455F937F87}" type="datetimeFigureOut">
              <a:rPr lang="en-US" smtClean="0"/>
              <a:t>7/28/26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E21EB1C-40C4-FC7A-09CD-4C7650D21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BA3DB5-CD1E-557B-0437-4245C212F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F38F7-4DE5-A847-BCD2-7630D841CC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309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447CC-0BF7-5A25-8AD2-A88A57DD4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D46E98-1A75-4188-B914-9939820E3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47E5A-340D-8D4F-B598-DE455F937F87}" type="datetimeFigureOut">
              <a:rPr lang="en-US" smtClean="0"/>
              <a:t>7/28/26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A89F6F-D5DA-D5CA-50B9-C13285041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F28391-4CD0-D61D-F94E-A63180F2B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F38F7-4DE5-A847-BCD2-7630D841CC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862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C51FD5-F5C0-836C-8169-7A25AD45B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47E5A-340D-8D4F-B598-DE455F937F87}" type="datetimeFigureOut">
              <a:rPr lang="en-US" smtClean="0"/>
              <a:t>7/28/26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B1CC24-2B8F-32DF-D573-CC0BEF4EB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25B9C1-D0E3-9FCB-B37A-150EE0450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F38F7-4DE5-A847-BCD2-7630D841CC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830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3C008C-3E2A-6E30-2BD9-12DB74450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2A4707-78AB-8EC0-A640-E58E6F5AFF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52E7DD-CC15-2CDD-85D2-CD3CFAB631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40686C-93E1-5F4C-78D6-2DBF55536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47E5A-340D-8D4F-B598-DE455F937F87}" type="datetimeFigureOut">
              <a:rPr lang="en-US" smtClean="0"/>
              <a:t>7/28/26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CEF2D5-B19B-0542-21A4-96AAAFB8D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CC81DD-01B0-5101-36E1-43BB74FBC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F38F7-4DE5-A847-BCD2-7630D841CC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187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285EB-A1DF-2A2B-09AD-A1BCCD209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251CFD7-7FFD-5E98-D1D1-EF7F209C5D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46987B-BEAD-5CFB-A207-BCFB9E003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381503-A8A3-C116-611C-3470BFDE9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47E5A-340D-8D4F-B598-DE455F937F87}" type="datetimeFigureOut">
              <a:rPr lang="en-US" smtClean="0"/>
              <a:t>7/28/26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C87D94-707E-3F9E-64AD-093851C0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0B1EEE-9351-48A3-81FF-E4AFBEBCC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F38F7-4DE5-A847-BCD2-7630D841CC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770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536DD43-8177-A8B4-F660-F38A6F4A4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40908E-8A8B-CD7B-4CDE-209690D808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48B52-6C62-2009-59FC-FB00539DBE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7047E5A-340D-8D4F-B598-DE455F937F87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9F80FF-6FE4-0E7E-C030-9B221EF642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BA22F7-1515-5264-F2E7-01F6BD3AC5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9F38F7-4DE5-A847-BCD2-7630D841CC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073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0796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76368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8175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Macintosh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Ash Myburgh</dc:creator>
  <cp:lastModifiedBy>Ash Myburgh</cp:lastModifiedBy>
  <cp:revision>3</cp:revision>
  <dcterms:created xsi:type="dcterms:W3CDTF">2026-05-27T02:27:02Z</dcterms:created>
  <dcterms:modified xsi:type="dcterms:W3CDTF">2026-07-28T02:56:51Z</dcterms:modified>
</cp:coreProperties>
</file>